
<file path=[Content_Types].xml><?xml version="1.0" encoding="utf-8"?>
<Types xmlns="http://schemas.openxmlformats.org/package/2006/content-types">
  <Default Extension="png" ContentType="image/png"/>
  <Default Extension="jpeg" ContentType="image/jpeg"/>
  <Default Extension="wmf" ContentType="image/x-wmf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Layouts/slideLayout18.xml" ContentType="application/vnd.openxmlformats-officedocument.presentationml.slideLayout+xml"/>
  <Override PartName="/ppt/slideLayouts/slideLayout19.xml" ContentType="application/vnd.openxmlformats-officedocument.presentationml.slideLayout+xml"/>
  <Override PartName="/ppt/slideLayouts/slideLayout20.xml" ContentType="application/vnd.openxmlformats-officedocument.presentationml.slideLayout+xml"/>
  <Override PartName="/ppt/slideLayouts/slideLayout21.xml" ContentType="application/vnd.openxmlformats-officedocument.presentationml.slideLayout+xml"/>
  <Override PartName="/ppt/slideLayouts/slideLayout22.xml" ContentType="application/vnd.openxmlformats-officedocument.presentationml.slideLayout+xml"/>
  <Override PartName="/ppt/theme/theme2.xml" ContentType="application/vnd.openxmlformats-officedocument.them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  <p:sldMasterId id="2147483660" r:id="rId2"/>
  </p:sldMasterIdLst>
  <p:sldIdLst>
    <p:sldId id="256" r:id="rId3"/>
    <p:sldId id="275" r:id="rId4"/>
    <p:sldId id="273" r:id="rId5"/>
    <p:sldId id="258" r:id="rId6"/>
    <p:sldId id="278" r:id="rId7"/>
    <p:sldId id="276" r:id="rId8"/>
    <p:sldId id="259" r:id="rId9"/>
    <p:sldId id="261" r:id="rId10"/>
    <p:sldId id="281" r:id="rId11"/>
    <p:sldId id="282" r:id="rId12"/>
  </p:sldIdLst>
  <p:sldSz cx="9144000" cy="6858000" type="screen4x3"/>
  <p:notesSz cx="6858000" cy="9144000"/>
  <p:defaultTextStyle>
    <a:defPPr>
      <a:defRPr lang="ru-RU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Средний стиль 2 - акцент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93296810-A885-4BE3-A3E7-6D5BEEA58F35}" styleName="Средний стиль 2 - акцент 6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6">
              <a:tint val="20000"/>
            </a:schemeClr>
          </a:solidFill>
        </a:fill>
      </a:tcStyle>
    </a:wholeTbl>
    <a:band1H>
      <a:tcStyle>
        <a:tcBdr/>
        <a:fill>
          <a:solidFill>
            <a:schemeClr val="accent6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6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6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6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6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6"/>
          </a:solidFill>
        </a:fill>
      </a:tcStyle>
    </a:firstRow>
  </a:tblStyle>
  <a:tblStyle styleId="{16D9F66E-5EB9-4882-86FB-DCBF35E3C3E4}" styleName="Средний стиль 4 - акцент 6">
    <a:wholeTbl>
      <a:tcTxStyle>
        <a:fontRef idx="minor">
          <a:scrgbClr r="0" g="0" b="0"/>
        </a:fontRef>
        <a:schemeClr val="dk1"/>
      </a:tcTxStyle>
      <a:tcStyle>
        <a:tcBdr>
          <a:left>
            <a:ln w="12700" cmpd="sng">
              <a:solidFill>
                <a:schemeClr val="accent6"/>
              </a:solidFill>
            </a:ln>
          </a:left>
          <a:right>
            <a:ln w="12700" cmpd="sng">
              <a:solidFill>
                <a:schemeClr val="accent6"/>
              </a:solidFill>
            </a:ln>
          </a:right>
          <a:top>
            <a:ln w="12700" cmpd="sng">
              <a:solidFill>
                <a:schemeClr val="accent6"/>
              </a:solidFill>
            </a:ln>
          </a:top>
          <a:bottom>
            <a:ln w="12700" cmpd="sng">
              <a:solidFill>
                <a:schemeClr val="accent6"/>
              </a:solidFill>
            </a:ln>
          </a:bottom>
          <a:insideH>
            <a:ln w="12700" cmpd="sng">
              <a:solidFill>
                <a:schemeClr val="accent6"/>
              </a:solidFill>
            </a:ln>
          </a:insideH>
          <a:insideV>
            <a:ln w="12700" cmpd="sng">
              <a:solidFill>
                <a:schemeClr val="accent6"/>
              </a:solidFill>
            </a:ln>
          </a:insideV>
        </a:tcBdr>
        <a:fill>
          <a:solidFill>
            <a:schemeClr val="accent6">
              <a:tint val="20000"/>
            </a:schemeClr>
          </a:solidFill>
        </a:fill>
      </a:tcStyle>
    </a:wholeTbl>
    <a:band1H>
      <a:tcStyle>
        <a:tcBdr/>
        <a:fill>
          <a:solidFill>
            <a:schemeClr val="accent6">
              <a:tint val="40000"/>
            </a:schemeClr>
          </a:solidFill>
        </a:fill>
      </a:tcStyle>
    </a:band1H>
    <a:band1V>
      <a:tcStyle>
        <a:tcBdr/>
        <a:fill>
          <a:solidFill>
            <a:schemeClr val="accent6">
              <a:tint val="4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25400" cmpd="sng">
              <a:solidFill>
                <a:schemeClr val="accent6"/>
              </a:solidFill>
            </a:ln>
          </a:top>
        </a:tcBdr>
        <a:fill>
          <a:solidFill>
            <a:schemeClr val="accent6">
              <a:tint val="20000"/>
            </a:schemeClr>
          </a:solidFill>
        </a:fill>
      </a:tcStyle>
    </a:lastRow>
    <a:firstRow>
      <a:tcTxStyle b="on"/>
      <a:tcStyle>
        <a:tcBdr/>
        <a:fill>
          <a:solidFill>
            <a:schemeClr val="accent6">
              <a:tint val="20000"/>
            </a:schemeClr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/>
    <p:restoredTop sz="94660"/>
  </p:normalViewPr>
  <p:slideViewPr>
    <p:cSldViewPr>
      <p:cViewPr>
        <p:scale>
          <a:sx n="78" d="100"/>
          <a:sy n="78" d="100"/>
        </p:scale>
        <p:origin x="-282" y="-72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6.xml"/><Relationship Id="rId13" Type="http://schemas.openxmlformats.org/officeDocument/2006/relationships/presProps" Target="presProps.xml"/><Relationship Id="rId3" Type="http://schemas.openxmlformats.org/officeDocument/2006/relationships/slide" Target="slides/slide1.xml"/><Relationship Id="rId7" Type="http://schemas.openxmlformats.org/officeDocument/2006/relationships/slide" Target="slides/slide5.xml"/><Relationship Id="rId12" Type="http://schemas.openxmlformats.org/officeDocument/2006/relationships/slide" Target="slides/slide10.xml"/><Relationship Id="rId2" Type="http://schemas.openxmlformats.org/officeDocument/2006/relationships/slideMaster" Target="slideMasters/slideMaster2.xml"/><Relationship Id="rId16" Type="http://schemas.openxmlformats.org/officeDocument/2006/relationships/tableStyles" Target="tableStyle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4.xml"/><Relationship Id="rId11" Type="http://schemas.openxmlformats.org/officeDocument/2006/relationships/slide" Target="slides/slide9.xml"/><Relationship Id="rId5" Type="http://schemas.openxmlformats.org/officeDocument/2006/relationships/slide" Target="slides/slide3.xml"/><Relationship Id="rId15" Type="http://schemas.openxmlformats.org/officeDocument/2006/relationships/theme" Target="theme/theme1.xml"/><Relationship Id="rId10" Type="http://schemas.openxmlformats.org/officeDocument/2006/relationships/slide" Target="slides/slide8.xml"/><Relationship Id="rId4" Type="http://schemas.openxmlformats.org/officeDocument/2006/relationships/slide" Target="slides/slide2.xml"/><Relationship Id="rId9" Type="http://schemas.openxmlformats.org/officeDocument/2006/relationships/slide" Target="slides/slide7.xml"/><Relationship Id="rId14" Type="http://schemas.openxmlformats.org/officeDocument/2006/relationships/viewProps" Target="viewProp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ru-RU" smtClean="0"/>
              <a:t>Образец подзаголовка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61D1674-8409-4E77-B6F2-384E7542525A}" type="datetimeFigureOut">
              <a:rPr lang="ru-RU" smtClean="0"/>
              <a:pPr/>
              <a:t>24.01.2017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1805A66-F9AF-4F58-942C-7FEA2C5A9A8B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61D1674-8409-4E77-B6F2-384E7542525A}" type="datetimeFigureOut">
              <a:rPr lang="ru-RU" smtClean="0"/>
              <a:pPr/>
              <a:t>24.01.2017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1805A66-F9AF-4F58-942C-7FEA2C5A9A8B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Заголовок раздел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61D1674-8409-4E77-B6F2-384E7542525A}" type="datetimeFigureOut">
              <a:rPr lang="ru-RU" smtClean="0"/>
              <a:pPr/>
              <a:t>24.01.2017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1805A66-F9AF-4F58-942C-7FEA2C5A9A8B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Содержимое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Содержимое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61D1674-8409-4E77-B6F2-384E7542525A}" type="datetimeFigureOut">
              <a:rPr lang="ru-RU" smtClean="0"/>
              <a:pPr/>
              <a:t>24.01.2017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1805A66-F9AF-4F58-942C-7FEA2C5A9A8B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Содержимое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5" name="Текст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6" name="Содержимое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7" name="Дата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61D1674-8409-4E77-B6F2-384E7542525A}" type="datetimeFigureOut">
              <a:rPr lang="ru-RU" smtClean="0"/>
              <a:pPr/>
              <a:t>24.01.2017</a:t>
            </a:fld>
            <a:endParaRPr lang="ru-RU"/>
          </a:p>
        </p:txBody>
      </p:sp>
      <p:sp>
        <p:nvSpPr>
          <p:cNvPr id="8" name="Нижний колонтитул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9" name="Номер слайда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1805A66-F9AF-4F58-942C-7FEA2C5A9A8B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Дата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61D1674-8409-4E77-B6F2-384E7542525A}" type="datetimeFigureOut">
              <a:rPr lang="ru-RU" smtClean="0"/>
              <a:pPr/>
              <a:t>24.01.2017</a:t>
            </a:fld>
            <a:endParaRPr lang="ru-RU"/>
          </a:p>
        </p:txBody>
      </p:sp>
      <p:sp>
        <p:nvSpPr>
          <p:cNvPr id="4" name="Нижний колонтитул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5" name="Номер слайда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1805A66-F9AF-4F58-942C-7FEA2C5A9A8B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Дата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61D1674-8409-4E77-B6F2-384E7542525A}" type="datetimeFigureOut">
              <a:rPr lang="ru-RU" smtClean="0"/>
              <a:pPr/>
              <a:t>24.01.2017</a:t>
            </a:fld>
            <a:endParaRPr lang="ru-RU"/>
          </a:p>
        </p:txBody>
      </p:sp>
      <p:sp>
        <p:nvSpPr>
          <p:cNvPr id="3" name="Нижний колонтитул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1805A66-F9AF-4F58-942C-7FEA2C5A9A8B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61D1674-8409-4E77-B6F2-384E7542525A}" type="datetimeFigureOut">
              <a:rPr lang="ru-RU" smtClean="0"/>
              <a:pPr/>
              <a:t>24.01.2017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1805A66-F9AF-4F58-942C-7FEA2C5A9A8B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Рисунок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ru-RU" smtClean="0"/>
              <a:t>Вставка рисунка</a:t>
            </a:r>
            <a:endParaRPr lang="ru-RU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61D1674-8409-4E77-B6F2-384E7542525A}" type="datetimeFigureOut">
              <a:rPr lang="ru-RU" smtClean="0"/>
              <a:pPr/>
              <a:t>24.01.2017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1805A66-F9AF-4F58-942C-7FEA2C5A9A8B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61D1674-8409-4E77-B6F2-384E7542525A}" type="datetimeFigureOut">
              <a:rPr lang="ru-RU" smtClean="0"/>
              <a:pPr/>
              <a:t>24.01.2017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1805A66-F9AF-4F58-942C-7FEA2C5A9A8B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тикальный заголовок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61D1674-8409-4E77-B6F2-384E7542525A}" type="datetimeFigureOut">
              <a:rPr lang="ru-RU" smtClean="0"/>
              <a:pPr/>
              <a:t>24.01.2017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1805A66-F9AF-4F58-942C-7FEA2C5A9A8B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ru-RU" smtClean="0"/>
              <a:t>Образец подзаголовка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4803EEC-ABDD-40A1-8B0D-FC7C5E6F33D6}" type="datetimeFigureOut">
              <a:rPr lang="ru-RU" smtClean="0"/>
              <a:pPr/>
              <a:t>24.01.2017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3D1C91F-2D31-4D5C-9854-6B9067134ABF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4803EEC-ABDD-40A1-8B0D-FC7C5E6F33D6}" type="datetimeFigureOut">
              <a:rPr lang="ru-RU" smtClean="0"/>
              <a:pPr/>
              <a:t>24.01.2017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3D1C91F-2D31-4D5C-9854-6B9067134ABF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Заголовок раздел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4803EEC-ABDD-40A1-8B0D-FC7C5E6F33D6}" type="datetimeFigureOut">
              <a:rPr lang="ru-RU" smtClean="0"/>
              <a:pPr/>
              <a:t>24.01.2017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3D1C91F-2D31-4D5C-9854-6B9067134ABF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Содержимое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Содержимое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4803EEC-ABDD-40A1-8B0D-FC7C5E6F33D6}" type="datetimeFigureOut">
              <a:rPr lang="ru-RU" smtClean="0"/>
              <a:pPr/>
              <a:t>24.01.2017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3D1C91F-2D31-4D5C-9854-6B9067134ABF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Содержимое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5" name="Текст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6" name="Содержимое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7" name="Дата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4803EEC-ABDD-40A1-8B0D-FC7C5E6F33D6}" type="datetimeFigureOut">
              <a:rPr lang="ru-RU" smtClean="0"/>
              <a:pPr/>
              <a:t>24.01.2017</a:t>
            </a:fld>
            <a:endParaRPr lang="ru-RU"/>
          </a:p>
        </p:txBody>
      </p:sp>
      <p:sp>
        <p:nvSpPr>
          <p:cNvPr id="8" name="Нижний колонтитул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9" name="Номер слайда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3D1C91F-2D31-4D5C-9854-6B9067134ABF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Дата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4803EEC-ABDD-40A1-8B0D-FC7C5E6F33D6}" type="datetimeFigureOut">
              <a:rPr lang="ru-RU" smtClean="0"/>
              <a:pPr/>
              <a:t>24.01.2017</a:t>
            </a:fld>
            <a:endParaRPr lang="ru-RU"/>
          </a:p>
        </p:txBody>
      </p:sp>
      <p:sp>
        <p:nvSpPr>
          <p:cNvPr id="4" name="Нижний колонтитул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5" name="Номер слайда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3D1C91F-2D31-4D5C-9854-6B9067134ABF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18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Дата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4803EEC-ABDD-40A1-8B0D-FC7C5E6F33D6}" type="datetimeFigureOut">
              <a:rPr lang="ru-RU" smtClean="0"/>
              <a:pPr/>
              <a:t>24.01.2017</a:t>
            </a:fld>
            <a:endParaRPr lang="ru-RU"/>
          </a:p>
        </p:txBody>
      </p:sp>
      <p:sp>
        <p:nvSpPr>
          <p:cNvPr id="3" name="Нижний колонтитул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3D1C91F-2D31-4D5C-9854-6B9067134ABF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19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4803EEC-ABDD-40A1-8B0D-FC7C5E6F33D6}" type="datetimeFigureOut">
              <a:rPr lang="ru-RU" smtClean="0"/>
              <a:pPr/>
              <a:t>24.01.2017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3D1C91F-2D31-4D5C-9854-6B9067134ABF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20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Рисунок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ru-RU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4803EEC-ABDD-40A1-8B0D-FC7C5E6F33D6}" type="datetimeFigureOut">
              <a:rPr lang="ru-RU" smtClean="0"/>
              <a:pPr/>
              <a:t>24.01.2017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3D1C91F-2D31-4D5C-9854-6B9067134ABF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2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4803EEC-ABDD-40A1-8B0D-FC7C5E6F33D6}" type="datetimeFigureOut">
              <a:rPr lang="ru-RU" smtClean="0"/>
              <a:pPr/>
              <a:t>24.01.2017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3D1C91F-2D31-4D5C-9854-6B9067134ABF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22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тикальный заголовок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4803EEC-ABDD-40A1-8B0D-FC7C5E6F33D6}" type="datetimeFigureOut">
              <a:rPr lang="ru-RU" smtClean="0"/>
              <a:pPr/>
              <a:t>24.01.2017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3D1C91F-2D31-4D5C-9854-6B9067134ABF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_rels/slideMaster2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19.xml"/><Relationship Id="rId3" Type="http://schemas.openxmlformats.org/officeDocument/2006/relationships/slideLayout" Target="../slideLayouts/slideLayout14.xml"/><Relationship Id="rId7" Type="http://schemas.openxmlformats.org/officeDocument/2006/relationships/slideLayout" Target="../slideLayouts/slideLayout18.xml"/><Relationship Id="rId12" Type="http://schemas.openxmlformats.org/officeDocument/2006/relationships/theme" Target="../theme/theme2.xml"/><Relationship Id="rId2" Type="http://schemas.openxmlformats.org/officeDocument/2006/relationships/slideLayout" Target="../slideLayouts/slideLayout13.xml"/><Relationship Id="rId1" Type="http://schemas.openxmlformats.org/officeDocument/2006/relationships/slideLayout" Target="../slideLayouts/slideLayout12.xml"/><Relationship Id="rId6" Type="http://schemas.openxmlformats.org/officeDocument/2006/relationships/slideLayout" Target="../slideLayouts/slideLayout17.xml"/><Relationship Id="rId11" Type="http://schemas.openxmlformats.org/officeDocument/2006/relationships/slideLayout" Target="../slideLayouts/slideLayout22.xml"/><Relationship Id="rId5" Type="http://schemas.openxmlformats.org/officeDocument/2006/relationships/slideLayout" Target="../slideLayouts/slideLayout16.xml"/><Relationship Id="rId10" Type="http://schemas.openxmlformats.org/officeDocument/2006/relationships/slideLayout" Target="../slideLayouts/slideLayout21.xml"/><Relationship Id="rId4" Type="http://schemas.openxmlformats.org/officeDocument/2006/relationships/slideLayout" Target="../slideLayouts/slideLayout15.xml"/><Relationship Id="rId9" Type="http://schemas.openxmlformats.org/officeDocument/2006/relationships/slideLayout" Target="../slideLayouts/slideLayout20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461D1674-8409-4E77-B6F2-384E7542525A}" type="datetimeFigureOut">
              <a:rPr lang="ru-RU" smtClean="0"/>
              <a:pPr/>
              <a:t>24.01.2017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31805A66-F9AF-4F58-942C-7FEA2C5A9A8B}" type="slidenum">
              <a:rPr lang="ru-RU" smtClean="0"/>
              <a:pPr/>
              <a:t>‹#›</a:t>
            </a:fld>
            <a:endParaRPr lang="ru-RU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ru-RU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54803EEC-ABDD-40A1-8B0D-FC7C5E6F33D6}" type="datetimeFigureOut">
              <a:rPr lang="ru-RU" smtClean="0"/>
              <a:pPr/>
              <a:t>24.01.2017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E3D1C91F-2D31-4D5C-9854-6B9067134ABF}" type="slidenum">
              <a:rPr lang="ru-RU" smtClean="0"/>
              <a:pPr/>
              <a:t>‹#›</a:t>
            </a:fld>
            <a:endParaRPr lang="ru-RU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</p:sldLayoutIdLst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ru-RU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jpeg"/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3.wmf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jpeg"/><Relationship Id="rId2" Type="http://schemas.openxmlformats.org/officeDocument/2006/relationships/slideLayout" Target="../slideLayouts/slideLayout2.xml"/><Relationship Id="rId1" Type="http://schemas.openxmlformats.org/officeDocument/2006/relationships/audio" Target="file:///H:\&#1052;&#1040;&#1051;&#1048;&#1050;&#1054;&#1042;&#1040;%20&#1052;.&#1043;\WHITE%20FLASH\10%20&#1082;&#1083;&#1072;&#1089;&#1089;\&#1072;&#1090;&#1090;&#1077;&#1089;&#1090;&#1072;&#1094;&#1080;&#1103;\&#1096;&#1091;&#1084;%20&#1084;&#1086;&#1088;&#1103;.mp3" TargetMode="External"/><Relationship Id="rId6" Type="http://schemas.openxmlformats.org/officeDocument/2006/relationships/image" Target="../media/image8.png"/><Relationship Id="rId5" Type="http://schemas.openxmlformats.org/officeDocument/2006/relationships/image" Target="../media/image7.jpeg"/><Relationship Id="rId4" Type="http://schemas.openxmlformats.org/officeDocument/2006/relationships/image" Target="../media/image6.jpeg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png"/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.jpeg"/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.jpeg"/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13.xml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12.png"/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13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3" name="Рисунок 12" descr="40-Awesome-Flower-Vectors-Backgrounds-8.jpg"/>
          <p:cNvPicPr>
            <a:picLocks noChangeAspect="1"/>
          </p:cNvPicPr>
          <p:nvPr/>
        </p:nvPicPr>
        <p:blipFill>
          <a:blip r:embed="rId2" cstate="print"/>
          <a:stretch>
            <a:fillRect/>
          </a:stretch>
        </p:blipFill>
        <p:spPr>
          <a:xfrm>
            <a:off x="0" y="0"/>
            <a:ext cx="9144026" cy="6858000"/>
          </a:xfrm>
          <a:prstGeom prst="rect">
            <a:avLst/>
          </a:prstGeom>
        </p:spPr>
      </p:pic>
      <p:sp>
        <p:nvSpPr>
          <p:cNvPr id="4" name="Прямоугольник 3"/>
          <p:cNvSpPr/>
          <p:nvPr/>
        </p:nvSpPr>
        <p:spPr>
          <a:xfrm>
            <a:off x="357158" y="428604"/>
            <a:ext cx="8501122" cy="544764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sz="7200" b="1" i="1" dirty="0" smtClean="0">
                <a:latin typeface="Arial" pitchFamily="34" charset="0"/>
                <a:cs typeface="Arial" pitchFamily="34" charset="0"/>
              </a:rPr>
              <a:t>«</a:t>
            </a:r>
            <a:r>
              <a:rPr lang="en-US" sz="7200" b="1" i="1" dirty="0" smtClean="0">
                <a:latin typeface="Arial" pitchFamily="34" charset="0"/>
                <a:cs typeface="Arial" pitchFamily="34" charset="0"/>
              </a:rPr>
              <a:t>Every patient carries her or his own doctor inside</a:t>
            </a:r>
            <a:r>
              <a:rPr lang="ru-RU" sz="7200" b="1" i="1" dirty="0" smtClean="0">
                <a:latin typeface="Arial" pitchFamily="34" charset="0"/>
                <a:cs typeface="Arial" pitchFamily="34" charset="0"/>
              </a:rPr>
              <a:t>» </a:t>
            </a:r>
          </a:p>
          <a:p>
            <a:pPr algn="r"/>
            <a:r>
              <a:rPr lang="en-US" sz="6000" i="1" dirty="0" smtClean="0">
                <a:latin typeface="Arial" pitchFamily="34" charset="0"/>
                <a:cs typeface="Arial" pitchFamily="34" charset="0"/>
              </a:rPr>
              <a:t>Albert Schweitzer </a:t>
            </a:r>
            <a:endParaRPr lang="ru-RU" sz="6000" i="1" dirty="0">
              <a:latin typeface="Arial" pitchFamily="34" charset="0"/>
              <a:cs typeface="Arial" pitchFamily="34" charset="0"/>
            </a:endParaRPr>
          </a:p>
        </p:txBody>
      </p:sp>
    </p:spTree>
  </p:cSld>
  <p:clrMapOvr>
    <a:masterClrMapping/>
  </p:clrMapOvr>
  <p:transition>
    <p:wedge/>
  </p:transition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ru-RU"/>
          </a:p>
        </p:txBody>
      </p:sp>
      <p:pic>
        <p:nvPicPr>
          <p:cNvPr id="4" name="Рисунок 3" descr="40-Awesome-Flower-Vectors-Backgrounds-8.jpg"/>
          <p:cNvPicPr>
            <a:picLocks noChangeAspect="1"/>
          </p:cNvPicPr>
          <p:nvPr/>
        </p:nvPicPr>
        <p:blipFill>
          <a:blip r:embed="rId2" cstate="print"/>
          <a:stretch>
            <a:fillRect/>
          </a:stretch>
        </p:blipFill>
        <p:spPr>
          <a:xfrm>
            <a:off x="0" y="0"/>
            <a:ext cx="9144026" cy="6858000"/>
          </a:xfrm>
          <a:prstGeom prst="rect">
            <a:avLst/>
          </a:prstGeom>
        </p:spPr>
      </p:pic>
      <p:pic>
        <p:nvPicPr>
          <p:cNvPr id="5" name="Рисунок 4" descr="C:\Users\Пользователь\Desktop\dialogue-12.jpg"/>
          <p:cNvPicPr/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6215074" y="428604"/>
            <a:ext cx="2686308" cy="3376551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6" name="Рисунок 5"/>
          <p:cNvPicPr/>
          <p:nvPr/>
        </p:nvPicPr>
        <p:blipFill>
          <a:blip r:embed="rId4"/>
          <a:srcRect/>
          <a:stretch>
            <a:fillRect/>
          </a:stretch>
        </p:blipFill>
        <p:spPr bwMode="auto">
          <a:xfrm>
            <a:off x="1" y="2857496"/>
            <a:ext cx="3000363" cy="327011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7" name="TextBox 6"/>
          <p:cNvSpPr txBox="1"/>
          <p:nvPr/>
        </p:nvSpPr>
        <p:spPr>
          <a:xfrm>
            <a:off x="500034" y="857232"/>
            <a:ext cx="8358246" cy="415498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8800" dirty="0" smtClean="0">
                <a:latin typeface="Arial" pitchFamily="34" charset="0"/>
                <a:cs typeface="Arial" pitchFamily="34" charset="0"/>
              </a:rPr>
              <a:t>    A visit to </a:t>
            </a:r>
          </a:p>
          <a:p>
            <a:endParaRPr lang="en-US" sz="8800" dirty="0" smtClean="0">
              <a:latin typeface="Arial" pitchFamily="34" charset="0"/>
              <a:cs typeface="Arial" pitchFamily="34" charset="0"/>
            </a:endParaRPr>
          </a:p>
          <a:p>
            <a:r>
              <a:rPr lang="en-US" sz="8800" dirty="0" smtClean="0">
                <a:latin typeface="Arial" pitchFamily="34" charset="0"/>
                <a:cs typeface="Arial" pitchFamily="34" charset="0"/>
              </a:rPr>
              <a:t>			the doctor</a:t>
            </a:r>
            <a:endParaRPr lang="ru-RU" sz="8800" dirty="0">
              <a:latin typeface="Arial" pitchFamily="34" charset="0"/>
              <a:cs typeface="Arial" pitchFamily="34" charset="0"/>
            </a:endParaRPr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Рисунок 5" descr="40-Awesome-Flower-Vectors-Backgrounds-8.jpg"/>
          <p:cNvPicPr>
            <a:picLocks noChangeAspect="1"/>
          </p:cNvPicPr>
          <p:nvPr/>
        </p:nvPicPr>
        <p:blipFill>
          <a:blip r:embed="rId2" cstate="print"/>
          <a:stretch>
            <a:fillRect/>
          </a:stretch>
        </p:blipFill>
        <p:spPr>
          <a:xfrm>
            <a:off x="-26" y="0"/>
            <a:ext cx="9144026" cy="6858000"/>
          </a:xfrm>
          <a:prstGeom prst="rect">
            <a:avLst/>
          </a:prstGeom>
        </p:spPr>
      </p:pic>
      <p:sp>
        <p:nvSpPr>
          <p:cNvPr id="10242" name="Rectangle 2"/>
          <p:cNvSpPr>
            <a:spLocks noChangeArrowheads="1"/>
          </p:cNvSpPr>
          <p:nvPr/>
        </p:nvSpPr>
        <p:spPr bwMode="auto">
          <a:xfrm>
            <a:off x="142844" y="0"/>
            <a:ext cx="8501122" cy="570894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539580" rIns="539580" bIns="450708" numCol="1" anchor="ctr" anchorCtr="0" compatLnSpc="1">
            <a:prstTxWarp prst="textNoShape">
              <a:avLst/>
            </a:prstTxWarp>
            <a:spAutoFit/>
          </a:bodyPr>
          <a:lstStyle/>
          <a:p>
            <a:pPr marL="0" marR="0" lvl="0" indent="0" algn="ctr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en-US" sz="32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Arial" pitchFamily="34" charset="0"/>
                <a:ea typeface="Calibri" pitchFamily="34" charset="0"/>
                <a:cs typeface="Arial" pitchFamily="34" charset="0"/>
              </a:rPr>
              <a:t>Looking back on days gone by </a:t>
            </a:r>
            <a:endParaRPr kumimoji="0" lang="ru-RU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Arial" pitchFamily="34" charset="0"/>
              <a:cs typeface="Arial" pitchFamily="34" charset="0"/>
            </a:endParaRPr>
          </a:p>
          <a:p>
            <a:pPr marL="0" marR="0" lvl="0" indent="0" algn="ctr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en-US" sz="32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Arial" pitchFamily="34" charset="0"/>
                <a:ea typeface="Calibri" pitchFamily="34" charset="0"/>
                <a:cs typeface="Arial" pitchFamily="34" charset="0"/>
              </a:rPr>
              <a:t>Sometimes it makes me want to cry </a:t>
            </a:r>
            <a:endParaRPr kumimoji="0" lang="ru-RU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Arial" pitchFamily="34" charset="0"/>
              <a:cs typeface="Arial" pitchFamily="34" charset="0"/>
            </a:endParaRPr>
          </a:p>
          <a:p>
            <a:pPr marL="0" marR="0" lvl="0" indent="0" algn="ctr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en-US" sz="32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Arial" pitchFamily="34" charset="0"/>
                <a:ea typeface="Calibri" pitchFamily="34" charset="0"/>
                <a:cs typeface="Arial" pitchFamily="34" charset="0"/>
              </a:rPr>
              <a:t>With all the things that I've been through </a:t>
            </a:r>
            <a:endParaRPr kumimoji="0" lang="ru-RU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Arial" pitchFamily="34" charset="0"/>
              <a:cs typeface="Arial" pitchFamily="34" charset="0"/>
            </a:endParaRPr>
          </a:p>
          <a:p>
            <a:pPr marL="0" marR="0" lvl="0" indent="0" algn="ctr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en-US" sz="32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Arial" pitchFamily="34" charset="0"/>
                <a:ea typeface="Calibri" pitchFamily="34" charset="0"/>
                <a:cs typeface="Arial" pitchFamily="34" charset="0"/>
              </a:rPr>
              <a:t>Sometimes I wonder if its true </a:t>
            </a:r>
          </a:p>
          <a:p>
            <a:pPr marL="0" marR="0" lvl="0" indent="0" algn="ctr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ru-RU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Arial" pitchFamily="34" charset="0"/>
              <a:cs typeface="Arial" pitchFamily="34" charset="0"/>
            </a:endParaRPr>
          </a:p>
          <a:p>
            <a:pPr marL="0" marR="0" lvl="0" indent="0" algn="ctr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en-US" sz="32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Arial" pitchFamily="34" charset="0"/>
                <a:ea typeface="Calibri" pitchFamily="34" charset="0"/>
                <a:cs typeface="Arial" pitchFamily="34" charset="0"/>
              </a:rPr>
              <a:t>With all the patients </a:t>
            </a:r>
            <a:r>
              <a:rPr lang="en-US" sz="3200" dirty="0" smtClean="0">
                <a:latin typeface="Arial" pitchFamily="34" charset="0"/>
                <a:ea typeface="Calibri" pitchFamily="34" charset="0"/>
                <a:cs typeface="Arial" pitchFamily="34" charset="0"/>
              </a:rPr>
              <a:t>and</a:t>
            </a:r>
            <a:r>
              <a:rPr kumimoji="0" lang="en-US" sz="32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Arial" pitchFamily="34" charset="0"/>
                <a:ea typeface="Calibri" pitchFamily="34" charset="0"/>
                <a:cs typeface="Arial" pitchFamily="34" charset="0"/>
              </a:rPr>
              <a:t> the staff </a:t>
            </a:r>
            <a:endParaRPr kumimoji="0" lang="ru-RU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Arial" pitchFamily="34" charset="0"/>
              <a:cs typeface="Arial" pitchFamily="34" charset="0"/>
            </a:endParaRPr>
          </a:p>
          <a:p>
            <a:pPr marL="0" marR="0" lvl="0" indent="0" algn="ctr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en-US" sz="32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Arial" pitchFamily="34" charset="0"/>
                <a:ea typeface="Calibri" pitchFamily="34" charset="0"/>
                <a:cs typeface="Arial" pitchFamily="34" charset="0"/>
              </a:rPr>
              <a:t>For all the times we will cross each others path </a:t>
            </a:r>
            <a:endParaRPr kumimoji="0" lang="ru-RU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Arial" pitchFamily="34" charset="0"/>
              <a:cs typeface="Arial" pitchFamily="34" charset="0"/>
            </a:endParaRPr>
          </a:p>
          <a:p>
            <a:pPr marL="0" marR="0" lvl="0" indent="0" algn="ctr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en-US" sz="32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Arial" pitchFamily="34" charset="0"/>
                <a:ea typeface="Calibri" pitchFamily="34" charset="0"/>
                <a:cs typeface="Arial" pitchFamily="34" charset="0"/>
              </a:rPr>
              <a:t>A friendly reminder to recall </a:t>
            </a:r>
            <a:endParaRPr kumimoji="0" lang="ru-RU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Arial" pitchFamily="34" charset="0"/>
              <a:cs typeface="Arial" pitchFamily="34" charset="0"/>
            </a:endParaRPr>
          </a:p>
          <a:p>
            <a:pPr marL="0" marR="0" lvl="0" indent="0" algn="ctr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en-US" sz="32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Arial" pitchFamily="34" charset="0"/>
                <a:ea typeface="Calibri" pitchFamily="34" charset="0"/>
                <a:cs typeface="Arial" pitchFamily="34" charset="0"/>
              </a:rPr>
              <a:t>A Happy Kidney Month to one and all</a:t>
            </a:r>
            <a:endParaRPr kumimoji="0" lang="en-US" sz="4400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Arial" pitchFamily="34" charset="0"/>
              <a:cs typeface="Arial" pitchFamily="34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1" name="Рисунок 10" descr="40-Awesome-Flower-Vectors-Backgrounds-8.jpg"/>
          <p:cNvPicPr>
            <a:picLocks noChangeAspect="1"/>
          </p:cNvPicPr>
          <p:nvPr/>
        </p:nvPicPr>
        <p:blipFill>
          <a:blip r:embed="rId2" cstate="print"/>
          <a:stretch>
            <a:fillRect/>
          </a:stretch>
        </p:blipFill>
        <p:spPr>
          <a:xfrm>
            <a:off x="0" y="0"/>
            <a:ext cx="9144026" cy="6858000"/>
          </a:xfrm>
          <a:prstGeom prst="rect">
            <a:avLst/>
          </a:prstGeom>
        </p:spPr>
      </p:pic>
      <p:sp>
        <p:nvSpPr>
          <p:cNvPr id="7" name="TextBox 6"/>
          <p:cNvSpPr txBox="1"/>
          <p:nvPr/>
        </p:nvSpPr>
        <p:spPr>
          <a:xfrm>
            <a:off x="652434" y="2081202"/>
            <a:ext cx="428628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endParaRPr lang="ru-RU" dirty="0"/>
          </a:p>
        </p:txBody>
      </p:sp>
      <p:pic>
        <p:nvPicPr>
          <p:cNvPr id="8193" name="Picture 1"/>
          <p:cNvPicPr>
            <a:picLocks noChangeAspect="1" noChangeArrowheads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214282" y="357166"/>
            <a:ext cx="8173294" cy="4786346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</p:spTree>
  </p:cSld>
  <p:clrMapOvr>
    <a:masterClrMapping/>
  </p:clrMapOvr>
  <p:transition>
    <p:wedge/>
  </p:transition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4580" name="Picture 4" descr="http://a0.tcdn.ru/assets/att/c9/a8/7071913_50741_9435896_157965-1024x768.jpg"/>
          <p:cNvPicPr>
            <a:picLocks noChangeAspect="1" noChangeArrowheads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</p:spPr>
      </p:pic>
      <p:pic>
        <p:nvPicPr>
          <p:cNvPr id="24584" name="Picture 8" descr="http://img-fotki.yandex.ru/get/6200/99542261.2b/0_a027d_12850338_XL"/>
          <p:cNvPicPr>
            <a:picLocks noChangeAspect="1" noChangeArrowheads="1"/>
          </p:cNvPicPr>
          <p:nvPr/>
        </p:nvPicPr>
        <p:blipFill>
          <a:blip r:embed="rId4"/>
          <a:srcRect/>
          <a:stretch>
            <a:fillRect/>
          </a:stretch>
        </p:blipFill>
        <p:spPr bwMode="auto">
          <a:xfrm>
            <a:off x="0" y="0"/>
            <a:ext cx="3657550" cy="2571720"/>
          </a:xfrm>
          <a:prstGeom prst="rect">
            <a:avLst/>
          </a:prstGeom>
          <a:noFill/>
        </p:spPr>
      </p:pic>
      <p:pic>
        <p:nvPicPr>
          <p:cNvPr id="24586" name="Picture 10" descr="http://www.allfons.ru/pic/201112/480x272/allfons.ru-400.jpg"/>
          <p:cNvPicPr>
            <a:picLocks noChangeAspect="1" noChangeArrowheads="1"/>
          </p:cNvPicPr>
          <p:nvPr/>
        </p:nvPicPr>
        <p:blipFill>
          <a:blip r:embed="rId5"/>
          <a:srcRect/>
          <a:stretch>
            <a:fillRect/>
          </a:stretch>
        </p:blipFill>
        <p:spPr bwMode="auto">
          <a:xfrm>
            <a:off x="4572000" y="4267200"/>
            <a:ext cx="4572000" cy="2590800"/>
          </a:xfrm>
          <a:prstGeom prst="rect">
            <a:avLst/>
          </a:prstGeom>
          <a:noFill/>
        </p:spPr>
      </p:pic>
      <p:pic>
        <p:nvPicPr>
          <p:cNvPr id="10" name="шум моря.mp3">
            <a:hlinkClick r:id="" action="ppaction://media"/>
          </p:cNvPr>
          <p:cNvPicPr>
            <a:picLocks noRot="1" noChangeAspect="1"/>
          </p:cNvPicPr>
          <p:nvPr>
            <a:audioFile r:link="rId1"/>
          </p:nvPr>
        </p:nvPicPr>
        <p:blipFill>
          <a:blip r:embed="rId6"/>
          <a:stretch>
            <a:fillRect/>
          </a:stretch>
        </p:blipFill>
        <p:spPr>
          <a:xfrm>
            <a:off x="8358214" y="285728"/>
            <a:ext cx="304800" cy="304800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restart="whenNotActive" fill="hold" evtFilter="cancelBubble" nodeType="interactiveSeq">
                <p:stCondLst>
                  <p:cond evt="onClick" delay="0">
                    <p:tgtEl>
                      <p:spTgt spid="10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3" fill="hold">
                      <p:stCondLst>
                        <p:cond delay="0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61754" fill="hold"/>
                                        <p:tgtEl>
                                          <p:spTgt spid="10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10"/>
                  </p:tgtEl>
                </p:cond>
              </p:nextCondLst>
            </p:seq>
            <p:audio>
              <p:cMediaNode>
                <p:cTn id="7" fill="hold" display="0">
                  <p:stCondLst>
                    <p:cond delay="indefinite"/>
                  </p:stCondLst>
                  <p:endCondLst>
                    <p:cond evt="onNext" delay="0">
                      <p:tgtEl>
                        <p:sldTgt/>
                      </p:tgtEl>
                    </p:cond>
                    <p:cond evt="onPrev" delay="0">
                      <p:tgtEl>
                        <p:sldTgt/>
                      </p:tgtEl>
                    </p:cond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10"/>
                </p:tgtEl>
              </p:cMediaNode>
            </p:audio>
          </p:childTnLst>
        </p:cTn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Рисунок 4" descr="40-Awesome-Flower-Vectors-Backgrounds-8.jpg"/>
          <p:cNvPicPr>
            <a:picLocks noChangeAspect="1"/>
          </p:cNvPicPr>
          <p:nvPr/>
        </p:nvPicPr>
        <p:blipFill>
          <a:blip r:embed="rId2" cstate="print"/>
          <a:stretch>
            <a:fillRect/>
          </a:stretch>
        </p:blipFill>
        <p:spPr>
          <a:xfrm>
            <a:off x="-26" y="0"/>
            <a:ext cx="9144026" cy="6858000"/>
          </a:xfrm>
          <a:prstGeom prst="rect">
            <a:avLst/>
          </a:prstGeom>
        </p:spPr>
      </p:pic>
      <p:graphicFrame>
        <p:nvGraphicFramePr>
          <p:cNvPr id="4" name="Таблица 3"/>
          <p:cNvGraphicFramePr>
            <a:graphicFrameLocks noGrp="1"/>
          </p:cNvGraphicFramePr>
          <p:nvPr/>
        </p:nvGraphicFramePr>
        <p:xfrm>
          <a:off x="500034" y="642918"/>
          <a:ext cx="8001056" cy="3929519"/>
        </p:xfrm>
        <a:graphic>
          <a:graphicData uri="http://schemas.openxmlformats.org/drawingml/2006/table">
            <a:tbl>
              <a:tblPr/>
              <a:tblGrid>
                <a:gridCol w="4000128"/>
                <a:gridCol w="4000928"/>
              </a:tblGrid>
              <a:tr h="1673497"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n-US" sz="7200" b="1" dirty="0">
                          <a:latin typeface="Times New Roman"/>
                          <a:ea typeface="Times New Roman"/>
                          <a:cs typeface="Times New Roman"/>
                        </a:rPr>
                        <a:t>A doctor</a:t>
                      </a:r>
                      <a:endParaRPr lang="ru-RU" sz="6600" dirty="0"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5857" marR="65857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n-US" sz="7200" b="1" dirty="0">
                          <a:latin typeface="Times New Roman"/>
                          <a:ea typeface="Times New Roman"/>
                          <a:cs typeface="Times New Roman"/>
                        </a:rPr>
                        <a:t>A patient</a:t>
                      </a:r>
                      <a:endParaRPr lang="ru-RU" sz="6600" dirty="0"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5857" marR="65857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2256022">
                <a:tc>
                  <a:txBody>
                    <a:bodyPr/>
                    <a:lstStyle/>
                    <a:p>
                      <a:pPr algn="just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n-US" sz="6600" dirty="0" smtClean="0">
                          <a:latin typeface="Arial" pitchFamily="34" charset="0"/>
                          <a:ea typeface="Calibri"/>
                          <a:cs typeface="Arial" pitchFamily="34" charset="0"/>
                        </a:rPr>
                        <a:t>B,C,</a:t>
                      </a:r>
                      <a:r>
                        <a:rPr lang="en-US" sz="6600" baseline="0" dirty="0" smtClean="0">
                          <a:latin typeface="Arial" pitchFamily="34" charset="0"/>
                          <a:ea typeface="Calibri"/>
                          <a:cs typeface="Arial" pitchFamily="34" charset="0"/>
                        </a:rPr>
                        <a:t>D,E </a:t>
                      </a:r>
                      <a:endParaRPr lang="ru-RU" sz="6600" dirty="0">
                        <a:latin typeface="Arial" pitchFamily="34" charset="0"/>
                        <a:ea typeface="Calibri"/>
                        <a:cs typeface="Arial" pitchFamily="34" charset="0"/>
                      </a:endParaRPr>
                    </a:p>
                  </a:txBody>
                  <a:tcPr marL="65857" marR="65857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just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n-US" sz="8800" dirty="0" smtClean="0">
                          <a:latin typeface="Arial" pitchFamily="34" charset="0"/>
                          <a:ea typeface="Calibri"/>
                          <a:cs typeface="Arial" pitchFamily="34" charset="0"/>
                        </a:rPr>
                        <a:t>A,F,G</a:t>
                      </a:r>
                      <a:endParaRPr lang="ru-RU" sz="8800" dirty="0">
                        <a:latin typeface="Arial" pitchFamily="34" charset="0"/>
                        <a:ea typeface="Calibri"/>
                        <a:cs typeface="Arial" pitchFamily="34" charset="0"/>
                      </a:endParaRPr>
                    </a:p>
                  </a:txBody>
                  <a:tcPr marL="65857" marR="65857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</a:tbl>
          </a:graphicData>
        </a:graphic>
      </p:graphicFrame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4" name="Рисунок 33" descr="40-Awesome-Flower-Vectors-Backgrounds-8.jpg"/>
          <p:cNvPicPr>
            <a:picLocks noChangeAspect="1"/>
          </p:cNvPicPr>
          <p:nvPr/>
        </p:nvPicPr>
        <p:blipFill>
          <a:blip r:embed="rId2" cstate="print"/>
          <a:stretch>
            <a:fillRect/>
          </a:stretch>
        </p:blipFill>
        <p:spPr>
          <a:xfrm>
            <a:off x="0" y="0"/>
            <a:ext cx="9144026" cy="6858000"/>
          </a:xfrm>
          <a:prstGeom prst="rect">
            <a:avLst/>
          </a:prstGeom>
        </p:spPr>
      </p:pic>
      <p:pic>
        <p:nvPicPr>
          <p:cNvPr id="7169" name="Picture 1"/>
          <p:cNvPicPr>
            <a:picLocks noChangeAspect="1" noChangeArrowheads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500034" y="357166"/>
            <a:ext cx="7987306" cy="4429156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</p:spTree>
  </p:cSld>
  <p:clrMapOvr>
    <a:masterClrMapping/>
  </p:clrMapOvr>
  <p:transition>
    <p:wedge/>
  </p:transition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" name="Рисунок 8" descr="40-Awesome-Flower-Vectors-Backgrounds-8.jpg"/>
          <p:cNvPicPr>
            <a:picLocks noChangeAspect="1"/>
          </p:cNvPicPr>
          <p:nvPr/>
        </p:nvPicPr>
        <p:blipFill>
          <a:blip r:embed="rId2" cstate="print"/>
          <a:stretch>
            <a:fillRect/>
          </a:stretch>
        </p:blipFill>
        <p:spPr>
          <a:xfrm>
            <a:off x="0" y="0"/>
            <a:ext cx="9144026" cy="6858000"/>
          </a:xfrm>
          <a:prstGeom prst="rect">
            <a:avLst/>
          </a:prstGeom>
        </p:spPr>
      </p:pic>
      <p:sp>
        <p:nvSpPr>
          <p:cNvPr id="5" name="TextBox 4"/>
          <p:cNvSpPr txBox="1"/>
          <p:nvPr/>
        </p:nvSpPr>
        <p:spPr>
          <a:xfrm>
            <a:off x="2071670" y="142852"/>
            <a:ext cx="5143536" cy="101566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6000" b="1" dirty="0" smtClean="0">
                <a:ln w="19050">
                  <a:solidFill>
                    <a:schemeClr val="accent3">
                      <a:lumMod val="50000"/>
                    </a:schemeClr>
                  </a:solidFill>
                  <a:prstDash val="solid"/>
                </a:ln>
                <a:solidFill>
                  <a:schemeClr val="accent3"/>
                </a:solidFill>
                <a:effectLst>
                  <a:outerShdw blurRad="50000" dist="50800" dir="7500000" algn="tl">
                    <a:srgbClr val="000000">
                      <a:shade val="5000"/>
                      <a:alpha val="35000"/>
                    </a:srgbClr>
                  </a:outerShdw>
                </a:effectLst>
                <a:latin typeface="Algerian" pitchFamily="82" charset="0"/>
              </a:rPr>
              <a:t>HOMETASK</a:t>
            </a:r>
            <a:endParaRPr lang="ru-RU" sz="6000" b="1" dirty="0">
              <a:ln w="19050">
                <a:solidFill>
                  <a:schemeClr val="accent3">
                    <a:lumMod val="50000"/>
                  </a:schemeClr>
                </a:solidFill>
                <a:prstDash val="solid"/>
              </a:ln>
              <a:solidFill>
                <a:schemeClr val="accent3"/>
              </a:solidFill>
              <a:effectLst>
                <a:outerShdw blurRad="50000" dist="50800" dir="7500000" algn="tl">
                  <a:srgbClr val="000000">
                    <a:shade val="5000"/>
                    <a:alpha val="35000"/>
                  </a:srgbClr>
                </a:outerShdw>
              </a:effectLst>
            </a:endParaRPr>
          </a:p>
        </p:txBody>
      </p:sp>
      <p:sp>
        <p:nvSpPr>
          <p:cNvPr id="6" name="TextBox 5"/>
          <p:cNvSpPr txBox="1"/>
          <p:nvPr/>
        </p:nvSpPr>
        <p:spPr>
          <a:xfrm>
            <a:off x="1000100" y="1428736"/>
            <a:ext cx="6786610" cy="1200329"/>
          </a:xfrm>
          <a:prstGeom prst="rect">
            <a:avLst/>
          </a:prstGeom>
        </p:spPr>
        <p:style>
          <a:lnRef idx="1">
            <a:schemeClr val="accent6"/>
          </a:lnRef>
          <a:fillRef idx="2">
            <a:schemeClr val="accent6"/>
          </a:fillRef>
          <a:effectRef idx="1">
            <a:schemeClr val="accent6"/>
          </a:effectRef>
          <a:fontRef idx="minor">
            <a:schemeClr val="dk1"/>
          </a:fontRef>
        </p:style>
        <p:txBody>
          <a:bodyPr wrap="square" rtlCol="0">
            <a:spAutoFit/>
          </a:bodyPr>
          <a:lstStyle/>
          <a:p>
            <a:r>
              <a:rPr lang="en-US" sz="2400" dirty="0" smtClean="0">
                <a:latin typeface="Arial Black" pitchFamily="34" charset="0"/>
              </a:rPr>
              <a:t>1.To write a composition</a:t>
            </a:r>
          </a:p>
          <a:p>
            <a:r>
              <a:rPr lang="en-US" sz="2400" dirty="0" smtClean="0">
                <a:latin typeface="Arial Black" pitchFamily="34" charset="0"/>
              </a:rPr>
              <a:t>“My Health”.</a:t>
            </a:r>
          </a:p>
          <a:p>
            <a:r>
              <a:rPr lang="en-US" sz="2400" dirty="0" smtClean="0">
                <a:latin typeface="Arial Black" pitchFamily="34" charset="0"/>
              </a:rPr>
              <a:t>               </a:t>
            </a:r>
            <a:endParaRPr lang="ru-RU" sz="2400" dirty="0">
              <a:latin typeface="Arial Black" pitchFamily="34" charset="0"/>
            </a:endParaRPr>
          </a:p>
        </p:txBody>
      </p:sp>
      <p:pic>
        <p:nvPicPr>
          <p:cNvPr id="8" name="Picture 4" descr="C:\Documents and Settings\Бабинцевы\Мои документы\Мои рисунки\позитив\olvas-3.jpg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3143240" y="3643314"/>
            <a:ext cx="3571900" cy="2948897"/>
          </a:xfrm>
          <a:prstGeom prst="rect">
            <a:avLst/>
          </a:prstGeom>
          <a:noFill/>
        </p:spPr>
      </p:pic>
    </p:spTree>
  </p:cSld>
  <p:clrMapOvr>
    <a:masterClrMapping/>
  </p:clrMapOvr>
  <p:transition>
    <p:wedg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39" presetClass="entr" presetSubtype="0" accel="10000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3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/20"/>
                                          </p:val>
                                        </p:tav>
                                        <p:tav tm="50000">
                                          <p:val>
                                            <p:strVal val="#ppt_h/2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4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+.3"/>
                                          </p:val>
                                        </p:tav>
                                        <p:tav tm="50000">
                                          <p:val>
                                            <p:strVal val="#ppt_w+.3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5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.3"/>
                                          </p:val>
                                        </p:tav>
                                        <p:tav tm="5000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6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53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1" dur="5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2" dur="5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3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" grpId="0"/>
      <p:bldP spid="6" grpId="0" animBg="1"/>
    </p:bld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Рисунок 5" descr="40-Awesome-Flower-Vectors-Backgrounds-8.jpg"/>
          <p:cNvPicPr>
            <a:picLocks noChangeAspect="1"/>
          </p:cNvPicPr>
          <p:nvPr/>
        </p:nvPicPr>
        <p:blipFill>
          <a:blip r:embed="rId2" cstate="print"/>
          <a:stretch>
            <a:fillRect/>
          </a:stretch>
        </p:blipFill>
        <p:spPr>
          <a:xfrm>
            <a:off x="0" y="0"/>
            <a:ext cx="9144026" cy="6858000"/>
          </a:xfrm>
          <a:prstGeom prst="rect">
            <a:avLst/>
          </a:prstGeom>
        </p:spPr>
      </p:pic>
      <p:sp>
        <p:nvSpPr>
          <p:cNvPr id="3" name="Содержимое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ru-RU"/>
          </a:p>
        </p:txBody>
      </p:sp>
      <p:pic>
        <p:nvPicPr>
          <p:cNvPr id="26626" name="Picture 2" descr="http://festival.1september.ru/articles/513431/img2.jpg"/>
          <p:cNvPicPr>
            <a:picLocks noChangeAspect="1" noChangeArrowheads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500034" y="1121036"/>
            <a:ext cx="8289778" cy="4022476"/>
          </a:xfrm>
          <a:prstGeom prst="rect">
            <a:avLst/>
          </a:prstGeom>
          <a:noFill/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" name="Рисунок 8" descr="40-Awesome-Flower-Vectors-Backgrounds-8.jpg"/>
          <p:cNvPicPr>
            <a:picLocks noChangeAspect="1"/>
          </p:cNvPicPr>
          <p:nvPr/>
        </p:nvPicPr>
        <p:blipFill>
          <a:blip r:embed="rId2" cstate="print"/>
          <a:stretch>
            <a:fillRect/>
          </a:stretch>
        </p:blipFill>
        <p:spPr>
          <a:xfrm>
            <a:off x="0" y="0"/>
            <a:ext cx="9144026" cy="6858000"/>
          </a:xfrm>
          <a:prstGeom prst="rect">
            <a:avLst/>
          </a:prstGeom>
        </p:spPr>
      </p:pic>
      <p:pic>
        <p:nvPicPr>
          <p:cNvPr id="4" name="Рисунок 3" descr="Интегрированное занятие &quot;Конфликт и пути его преодоления&quot;"/>
          <p:cNvPicPr/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857224" y="1357298"/>
            <a:ext cx="7500990" cy="421484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30722" name="Text Box 2"/>
          <p:cNvSpPr txBox="1">
            <a:spLocks noChangeArrowheads="1"/>
          </p:cNvSpPr>
          <p:nvPr/>
        </p:nvSpPr>
        <p:spPr bwMode="auto">
          <a:xfrm>
            <a:off x="1857356" y="1285860"/>
            <a:ext cx="5000660" cy="642942"/>
          </a:xfrm>
          <a:prstGeom prst="rect">
            <a:avLst/>
          </a:prstGeom>
          <a:solidFill>
            <a:srgbClr val="FFFFFF"/>
          </a:solidFill>
          <a:ln w="9525">
            <a:solidFill>
              <a:srgbClr val="000000"/>
            </a:solidFill>
            <a:miter lim="800000"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marL="0" marR="0" lvl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ts val="1000"/>
              </a:spcAft>
              <a:buClrTx/>
              <a:buSzTx/>
              <a:buFontTx/>
              <a:buNone/>
              <a:tabLst/>
            </a:pPr>
            <a:r>
              <a:rPr kumimoji="0" lang="en-US" sz="3200" b="1" i="0" u="none" strike="noStrike" cap="none" normalizeH="0" baseline="0" dirty="0" smtClean="0">
                <a:ln>
                  <a:noFill/>
                </a:ln>
                <a:solidFill>
                  <a:srgbClr val="FF0000"/>
                </a:solidFill>
                <a:effectLst/>
                <a:latin typeface="Times New Roman" pitchFamily="18" charset="0"/>
                <a:cs typeface="Times New Roman" pitchFamily="18" charset="0"/>
              </a:rPr>
              <a:t>My card of success</a:t>
            </a:r>
            <a:endParaRPr kumimoji="0" lang="ru-RU" sz="3200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30723" name="Text Box 3"/>
          <p:cNvSpPr txBox="1">
            <a:spLocks noChangeArrowheads="1"/>
          </p:cNvSpPr>
          <p:nvPr/>
        </p:nvSpPr>
        <p:spPr bwMode="auto">
          <a:xfrm>
            <a:off x="642910" y="2143116"/>
            <a:ext cx="1857388" cy="714380"/>
          </a:xfrm>
          <a:prstGeom prst="rect">
            <a:avLst/>
          </a:prstGeom>
          <a:solidFill>
            <a:srgbClr val="FFFFFF"/>
          </a:solidFill>
          <a:ln w="9525">
            <a:solidFill>
              <a:srgbClr val="000000"/>
            </a:solidFill>
            <a:miter lim="800000"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ts val="1000"/>
              </a:spcAft>
              <a:buClrTx/>
              <a:buSzTx/>
              <a:buFontTx/>
              <a:buNone/>
              <a:tabLst/>
            </a:pPr>
            <a:r>
              <a:rPr kumimoji="0" lang="en-US" sz="2800" b="1" i="0" u="none" strike="noStrike" cap="none" normalizeH="0" baseline="0" dirty="0" err="1" smtClean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18" charset="0"/>
                <a:cs typeface="Times New Roman" pitchFamily="18" charset="0"/>
              </a:rPr>
              <a:t>Intersting</a:t>
            </a:r>
            <a:endParaRPr kumimoji="0" lang="ru-RU" sz="2800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30724" name="Text Box 4"/>
          <p:cNvSpPr txBox="1">
            <a:spLocks noChangeArrowheads="1"/>
          </p:cNvSpPr>
          <p:nvPr/>
        </p:nvSpPr>
        <p:spPr bwMode="auto">
          <a:xfrm>
            <a:off x="5143504" y="2214554"/>
            <a:ext cx="3643338" cy="642942"/>
          </a:xfrm>
          <a:prstGeom prst="rect">
            <a:avLst/>
          </a:prstGeom>
          <a:solidFill>
            <a:srgbClr val="FFFFFF"/>
          </a:solidFill>
          <a:ln w="9525">
            <a:solidFill>
              <a:srgbClr val="000000"/>
            </a:solidFill>
            <a:miter lim="800000"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ts val="1000"/>
              </a:spcAft>
              <a:buClrTx/>
              <a:buSzTx/>
              <a:buFontTx/>
              <a:buNone/>
              <a:tabLst/>
            </a:pPr>
            <a:r>
              <a:rPr kumimoji="0" lang="en-US" sz="2600" b="1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18" charset="0"/>
                <a:cs typeface="Times New Roman" pitchFamily="18" charset="0"/>
              </a:rPr>
              <a:t>Atmosphere of a lesson</a:t>
            </a:r>
            <a:endParaRPr kumimoji="0" lang="ru-RU" sz="2600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30725" name="Text Box 5"/>
          <p:cNvSpPr txBox="1">
            <a:spLocks noChangeArrowheads="1"/>
          </p:cNvSpPr>
          <p:nvPr/>
        </p:nvSpPr>
        <p:spPr bwMode="auto">
          <a:xfrm>
            <a:off x="642910" y="4572008"/>
            <a:ext cx="2286016" cy="571504"/>
          </a:xfrm>
          <a:prstGeom prst="rect">
            <a:avLst/>
          </a:prstGeom>
          <a:solidFill>
            <a:srgbClr val="FFFFFF"/>
          </a:solidFill>
          <a:ln w="9525">
            <a:solidFill>
              <a:srgbClr val="000000"/>
            </a:solidFill>
            <a:miter lim="800000"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ts val="1000"/>
              </a:spcAft>
              <a:buClrTx/>
              <a:buSzTx/>
              <a:buFontTx/>
              <a:buNone/>
              <a:tabLst/>
            </a:pPr>
            <a:r>
              <a:rPr kumimoji="0" lang="en-US" sz="3200" b="1" i="0" u="none" strike="noStrike" cap="none" normalizeH="0" baseline="0" smtClean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18" charset="0"/>
                <a:cs typeface="Times New Roman" pitchFamily="18" charset="0"/>
              </a:rPr>
              <a:t>My group</a:t>
            </a:r>
            <a:endParaRPr kumimoji="0" lang="ru-RU" sz="3200" b="0" i="0" u="none" strike="noStrike" cap="none" normalizeH="0" baseline="0" smtClean="0">
              <a:ln>
                <a:noFill/>
              </a:ln>
              <a:solidFill>
                <a:schemeClr val="tx1"/>
              </a:solidFill>
              <a:effectLst/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30726" name="Text Box 6"/>
          <p:cNvSpPr txBox="1">
            <a:spLocks noChangeArrowheads="1"/>
          </p:cNvSpPr>
          <p:nvPr/>
        </p:nvSpPr>
        <p:spPr bwMode="auto">
          <a:xfrm>
            <a:off x="5429256" y="4143380"/>
            <a:ext cx="3143272" cy="1285884"/>
          </a:xfrm>
          <a:prstGeom prst="rect">
            <a:avLst/>
          </a:prstGeom>
          <a:solidFill>
            <a:srgbClr val="FFFFFF"/>
          </a:solidFill>
          <a:ln w="9525">
            <a:solidFill>
              <a:srgbClr val="000000"/>
            </a:solidFill>
            <a:miter lim="800000"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 algn="ctr" fontAlgn="base">
              <a:spcBef>
                <a:spcPct val="0"/>
              </a:spcBef>
              <a:spcAft>
                <a:spcPts val="1000"/>
              </a:spcAft>
            </a:pPr>
            <a:r>
              <a:rPr kumimoji="0" lang="en-US" sz="2400" b="1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18" charset="0"/>
                <a:cs typeface="Times New Roman" pitchFamily="18" charset="0"/>
              </a:rPr>
              <a:t>information’s </a:t>
            </a:r>
            <a:r>
              <a:rPr lang="en-US" sz="2400" b="1" dirty="0" smtClean="0">
                <a:latin typeface="Times New Roman" pitchFamily="18" charset="0"/>
                <a:cs typeface="Times New Roman" pitchFamily="18" charset="0"/>
              </a:rPr>
              <a:t>profit </a:t>
            </a:r>
            <a:r>
              <a:rPr lang="en-US" sz="2400" b="1" dirty="0">
                <a:latin typeface="Times New Roman" pitchFamily="18" charset="0"/>
                <a:cs typeface="Times New Roman" pitchFamily="18" charset="0"/>
              </a:rPr>
              <a:t>(</a:t>
            </a:r>
            <a:r>
              <a:rPr lang="ru-RU" sz="2400" b="1" dirty="0" smtClean="0">
                <a:latin typeface="Times New Roman" pitchFamily="18" charset="0"/>
                <a:cs typeface="Times New Roman" pitchFamily="18" charset="0"/>
              </a:rPr>
              <a:t>полезность информации</a:t>
            </a:r>
            <a:r>
              <a:rPr lang="en-US" sz="2400" b="1" dirty="0" smtClean="0">
                <a:latin typeface="Times New Roman" pitchFamily="18" charset="0"/>
                <a:cs typeface="Times New Roman" pitchFamily="18" charset="0"/>
              </a:rPr>
              <a:t>)</a:t>
            </a:r>
            <a:endParaRPr kumimoji="0" lang="ru-RU" sz="2400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Times New Roman" pitchFamily="18" charset="0"/>
              <a:cs typeface="Times New Roman" pitchFamily="18" charset="0"/>
            </a:endParaRPr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3778_FAMILY_RELATION">
  <a:themeElements>
    <a:clrScheme name="Стандартная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Стандартная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Тема Office">
  <a:themeElements>
    <a:clrScheme name="Стандартная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Стандартная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>3778_FAMILY_RELATION</Template>
  <TotalTime>663</TotalTime>
  <Words>107</Words>
  <Application>Microsoft Office PowerPoint</Application>
  <PresentationFormat>Экран (4:3)</PresentationFormat>
  <Paragraphs>27</Paragraphs>
  <Slides>10</Slides>
  <Notes>0</Notes>
  <HiddenSlides>0</HiddenSlides>
  <MMClips>1</MMClips>
  <ScaleCrop>false</ScaleCrop>
  <HeadingPairs>
    <vt:vector size="4" baseType="variant">
      <vt:variant>
        <vt:lpstr>Тема</vt:lpstr>
      </vt:variant>
      <vt:variant>
        <vt:i4>2</vt:i4>
      </vt:variant>
      <vt:variant>
        <vt:lpstr>Заголовки слайдов</vt:lpstr>
      </vt:variant>
      <vt:variant>
        <vt:i4>10</vt:i4>
      </vt:variant>
    </vt:vector>
  </HeadingPairs>
  <TitlesOfParts>
    <vt:vector size="12" baseType="lpstr">
      <vt:lpstr>3778_FAMILY_RELATION</vt:lpstr>
      <vt:lpstr>Тема Office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</vt:vector>
  </TitlesOfParts>
  <Company>Microsoft</Company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Слайд 1</dc:title>
  <dc:creator>Admin</dc:creator>
  <cp:lastModifiedBy>Полулях С.В.</cp:lastModifiedBy>
  <cp:revision>49</cp:revision>
  <dcterms:created xsi:type="dcterms:W3CDTF">2012-02-12T21:19:56Z</dcterms:created>
  <dcterms:modified xsi:type="dcterms:W3CDTF">2017-01-24T04:17:56Z</dcterms:modified>
</cp:coreProperties>
</file>